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82" r:id="rId4"/>
    <p:sldId id="281" r:id="rId5"/>
    <p:sldId id="280" r:id="rId6"/>
    <p:sldId id="279" r:id="rId7"/>
    <p:sldId id="278" r:id="rId8"/>
    <p:sldId id="277" r:id="rId9"/>
    <p:sldId id="267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094"/>
    <p:restoredTop sz="94737"/>
  </p:normalViewPr>
  <p:slideViewPr>
    <p:cSldViewPr>
      <p:cViewPr varScale="1">
        <p:scale>
          <a:sx n="65" d="100"/>
          <a:sy n="65" d="100"/>
        </p:scale>
        <p:origin x="-122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/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87F8F4-C0D7-4D61-B41D-EA28A85DF229}" type="datetimeFigureOut">
              <a:rPr lang="en-US"/>
              <a:pPr>
                <a:defRPr/>
              </a:pPr>
              <a:t>3/22/2020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/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BFE98D6-4B48-48BD-99D7-7E9D26ACAEB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4B0EDC-86C1-4D56-A787-5932997C67AE}" type="slidenum">
              <a:rPr lang="en-GB" altLang="en-US" smtClean="0">
                <a:cs typeface="Arial" charset="0"/>
              </a:rPr>
              <a:pPr/>
              <a:t>1</a:t>
            </a:fld>
            <a:endParaRPr lang="en-GB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EFBB1F-1A8F-45F9-B9D3-4389F414704F}" type="slidenum">
              <a:rPr lang="en-GB" altLang="en-US" smtClean="0">
                <a:cs typeface="Arial" charset="0"/>
              </a:rPr>
              <a:pPr/>
              <a:t>2</a:t>
            </a:fld>
            <a:endParaRPr lang="en-GB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EFBB1F-1A8F-45F9-B9D3-4389F414704F}" type="slidenum">
              <a:rPr lang="en-GB" altLang="en-US" smtClean="0">
                <a:cs typeface="Arial" charset="0"/>
              </a:rPr>
              <a:pPr/>
              <a:t>3</a:t>
            </a:fld>
            <a:endParaRPr lang="en-GB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EFBB1F-1A8F-45F9-B9D3-4389F414704F}" type="slidenum">
              <a:rPr lang="en-GB" altLang="en-US" smtClean="0">
                <a:cs typeface="Arial" charset="0"/>
              </a:rPr>
              <a:pPr/>
              <a:t>4</a:t>
            </a:fld>
            <a:endParaRPr lang="en-GB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EFBB1F-1A8F-45F9-B9D3-4389F414704F}" type="slidenum">
              <a:rPr lang="en-GB" altLang="en-US" smtClean="0">
                <a:cs typeface="Arial" charset="0"/>
              </a:rPr>
              <a:pPr/>
              <a:t>5</a:t>
            </a:fld>
            <a:endParaRPr lang="en-GB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EFBB1F-1A8F-45F9-B9D3-4389F414704F}" type="slidenum">
              <a:rPr lang="en-GB" altLang="en-US" smtClean="0">
                <a:cs typeface="Arial" charset="0"/>
              </a:rPr>
              <a:pPr/>
              <a:t>6</a:t>
            </a:fld>
            <a:endParaRPr lang="en-GB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EFBB1F-1A8F-45F9-B9D3-4389F414704F}" type="slidenum">
              <a:rPr lang="en-GB" altLang="en-US" smtClean="0">
                <a:cs typeface="Arial" charset="0"/>
              </a:rPr>
              <a:pPr/>
              <a:t>7</a:t>
            </a:fld>
            <a:endParaRPr lang="en-GB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EFBB1F-1A8F-45F9-B9D3-4389F414704F}" type="slidenum">
              <a:rPr lang="en-GB" altLang="en-US" smtClean="0">
                <a:cs typeface="Arial" charset="0"/>
              </a:rPr>
              <a:pPr/>
              <a:t>8</a:t>
            </a:fld>
            <a:endParaRPr lang="en-GB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F07562-40FA-48D7-BF3F-4B2A3F792C58}" type="slidenum">
              <a:rPr lang="en-GB" altLang="en-US" smtClean="0">
                <a:cs typeface="Arial" charset="0"/>
              </a:rPr>
              <a:pPr/>
              <a:t>9</a:t>
            </a:fld>
            <a:endParaRPr lang="en-GB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08901-3311-478B-B85F-A6E2C6C55189}" type="datetime1">
              <a:rPr lang="en-US"/>
              <a:pPr>
                <a:defRPr/>
              </a:pPr>
              <a:t>3/22/2020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www.eslpuzzles.com</a:t>
            </a: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E9553-A346-4D35-9371-E3F589E82D1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8BABC-2BF9-46F0-B67E-EEA9C0209F54}" type="datetime1">
              <a:rPr lang="en-US"/>
              <a:pPr>
                <a:defRPr/>
              </a:pPr>
              <a:t>3/22/2020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www.eslpuzzles.com</a:t>
            </a: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DED48-2443-4AC6-8E7C-F73D40A0EB2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CB469-F8F4-4B34-A4F1-6D2F14D91B99}" type="datetime1">
              <a:rPr lang="en-US"/>
              <a:pPr>
                <a:defRPr/>
              </a:pPr>
              <a:t>3/22/2020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www.eslpuzzles.com</a:t>
            </a: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DDE90-EB27-4C4F-8AA0-FE32E70E797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2B2C8-AA35-4F0F-BD5A-A97FB6ED5D61}" type="datetime1">
              <a:rPr lang="en-US"/>
              <a:pPr>
                <a:defRPr/>
              </a:pPr>
              <a:t>3/22/2020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www.eslpuzzles.com</a:t>
            </a: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25BAE-350B-4D56-B25F-76272E37833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18A79-2643-43DB-8353-9081D97C1926}" type="datetime1">
              <a:rPr lang="en-US"/>
              <a:pPr>
                <a:defRPr/>
              </a:pPr>
              <a:t>3/22/2020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www.eslpuzzles.com</a:t>
            </a: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83406-87E0-43A1-8BA5-02BA7A733E9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33550-5D2F-4098-945E-9295CAA418C7}" type="datetime1">
              <a:rPr lang="en-US"/>
              <a:pPr>
                <a:defRPr/>
              </a:pPr>
              <a:t>3/22/2020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www.eslpuzzles.com</a:t>
            </a:r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4F435-F5AF-4AC8-8A35-B44165558B3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44563-05FF-4604-AC53-C397DB154DF5}" type="datetime1">
              <a:rPr lang="en-US"/>
              <a:pPr>
                <a:defRPr/>
              </a:pPr>
              <a:t>3/22/2020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www.eslpuzzles.com</a:t>
            </a:r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F9FBB-A23A-44D9-BDE3-AF43BC63DB3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6101B-F46A-4925-A050-BEE92DB03A45}" type="datetime1">
              <a:rPr lang="en-US"/>
              <a:pPr>
                <a:defRPr/>
              </a:pPr>
              <a:t>3/22/2020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www.eslpuzzles.com</a:t>
            </a:r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D2C3C-B0A9-4F2F-A8DD-3E4D486ED03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00337-59CD-491E-A3A9-8F02D79B69FC}" type="datetime1">
              <a:rPr lang="en-US"/>
              <a:pPr>
                <a:defRPr/>
              </a:pPr>
              <a:t>3/22/2020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www.eslpuzzles.com</a:t>
            </a:r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E6424-5346-4B85-913D-24FD6402C21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F1B6C-560F-4550-93E3-F392B0FA9213}" type="datetime1">
              <a:rPr lang="en-US"/>
              <a:pPr>
                <a:defRPr/>
              </a:pPr>
              <a:t>3/22/2020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www.eslpuzzles.com</a:t>
            </a:r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E097F-A46D-4211-9F5A-333B29E3CE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B0772-110B-45DA-8791-C9E8D8116093}" type="datetime1">
              <a:rPr lang="en-US"/>
              <a:pPr>
                <a:defRPr/>
              </a:pPr>
              <a:t>3/22/2020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www.eslpuzzles.com</a:t>
            </a:r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E48E9-F379-4071-8E16-F9A297EC8AF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DA62FB-4736-4F6B-B902-73FE85AB2722}" type="datetime1">
              <a:rPr lang="en-US"/>
              <a:pPr>
                <a:defRPr/>
              </a:pPr>
              <a:t>3/22/2020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www.eslpuzzles.com</a:t>
            </a: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E76531-0CC9-4B99-AB92-5441C94C283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wmf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wmf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wmf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wmf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wmf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wmf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lpuzzles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14375" y="2357438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n-US" sz="8000" dirty="0" smtClean="0">
                <a:latin typeface="Comic Sans MS" pitchFamily="66" charset="0"/>
              </a:rPr>
              <a:t>Insects</a:t>
            </a:r>
            <a:endParaRPr lang="en-GB" altLang="en-US" sz="8000" dirty="0" smtClean="0">
              <a:latin typeface="Comic Sans MS" pitchFamily="66" charset="0"/>
            </a:endParaRPr>
          </a:p>
        </p:txBody>
      </p:sp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Comic Sans MS" pitchFamily="66" charset="0"/>
              </a:rPr>
              <a:t>www.eslpuzzles.com</a:t>
            </a:r>
          </a:p>
        </p:txBody>
      </p:sp>
      <p:pic>
        <p:nvPicPr>
          <p:cNvPr id="2052" name="Picture 6" descr="logo-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5313" y="5643563"/>
            <a:ext cx="219868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-142875" y="214313"/>
            <a:ext cx="3214688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r>
              <a:rPr lang="en-GB" altLang="en-US" sz="4400" dirty="0" smtClean="0">
                <a:latin typeface="Comic Sans MS" panose="030F0902030302020204" pitchFamily="66" charset="0"/>
                <a:ea typeface="+mj-ea"/>
                <a:cs typeface="+mj-cs"/>
              </a:rPr>
              <a:t>Bee</a:t>
            </a:r>
            <a:endParaRPr lang="en-GB" altLang="en-US" sz="4400" dirty="0">
              <a:latin typeface="Comic Sans MS" panose="030F0902030302020204" pitchFamily="66" charset="0"/>
              <a:ea typeface="+mj-ea"/>
              <a:cs typeface="+mj-cs"/>
            </a:endParaRPr>
          </a:p>
        </p:txBody>
      </p:sp>
      <p:sp>
        <p:nvSpPr>
          <p:cNvPr id="15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5929313" y="4357688"/>
            <a:ext cx="321468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r>
              <a:rPr lang="en-GB" altLang="en-US" sz="4400" dirty="0" smtClean="0">
                <a:latin typeface="Comic Sans MS" panose="030F0902030302020204" pitchFamily="66" charset="0"/>
                <a:ea typeface="+mj-ea"/>
                <a:cs typeface="+mj-cs"/>
              </a:rPr>
              <a:t>Fly</a:t>
            </a:r>
            <a:endParaRPr lang="en-GB" altLang="en-US" sz="4400" dirty="0">
              <a:latin typeface="Comic Sans MS" panose="030F0902030302020204" pitchFamily="66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0" y="4357688"/>
            <a:ext cx="3214688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r>
              <a:rPr lang="en-GB" altLang="en-US" sz="4400" dirty="0" smtClean="0">
                <a:latin typeface="Comic Sans MS" panose="030F0902030302020204" pitchFamily="66" charset="0"/>
                <a:ea typeface="+mj-ea"/>
                <a:cs typeface="+mj-cs"/>
              </a:rPr>
              <a:t>Wasp</a:t>
            </a:r>
            <a:endParaRPr lang="en-GB" altLang="en-US" sz="4400" dirty="0">
              <a:latin typeface="Comic Sans MS" panose="030F0902030302020204" pitchFamily="66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5929313" y="214313"/>
            <a:ext cx="321468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r>
              <a:rPr lang="en-GB" altLang="en-US" sz="4400" dirty="0" smtClean="0">
                <a:latin typeface="Comic Sans MS" panose="030F0902030302020204" pitchFamily="66" charset="0"/>
                <a:ea typeface="+mj-ea"/>
                <a:cs typeface="+mj-cs"/>
              </a:rPr>
              <a:t>Ant</a:t>
            </a:r>
            <a:endParaRPr lang="en-GB" altLang="en-US" sz="4400" dirty="0">
              <a:latin typeface="Comic Sans MS" panose="030F0902030302020204" pitchFamily="66" charset="0"/>
              <a:ea typeface="+mj-ea"/>
              <a:cs typeface="+mj-cs"/>
            </a:endParaRPr>
          </a:p>
        </p:txBody>
      </p:sp>
      <p:sp>
        <p:nvSpPr>
          <p:cNvPr id="9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2928938" y="4357688"/>
            <a:ext cx="321468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r>
              <a:rPr lang="en-GB" altLang="en-US" sz="4400" dirty="0" smtClean="0">
                <a:latin typeface="Comic Sans MS" panose="030F0902030302020204" pitchFamily="66" charset="0"/>
                <a:ea typeface="+mj-ea"/>
                <a:cs typeface="+mj-cs"/>
              </a:rPr>
              <a:t>Cricket</a:t>
            </a:r>
            <a:endParaRPr lang="en-GB" altLang="en-US" sz="4400" dirty="0">
              <a:latin typeface="Comic Sans MS" panose="030F0902030302020204" pitchFamily="66" charset="0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2786063" y="214313"/>
            <a:ext cx="321468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r>
              <a:rPr lang="en-GB" altLang="en-US" sz="4400" dirty="0" smtClean="0">
                <a:latin typeface="Comic Sans MS" panose="030F0902030302020204" pitchFamily="66" charset="0"/>
                <a:ea typeface="+mj-ea"/>
                <a:cs typeface="+mj-cs"/>
              </a:rPr>
              <a:t>Mosquito</a:t>
            </a:r>
            <a:endParaRPr lang="en-GB" altLang="en-US" sz="4400" dirty="0">
              <a:latin typeface="Comic Sans MS" panose="030F0902030302020204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14" grpId="0"/>
      <p:bldP spid="15" grpId="0"/>
      <p:bldP spid="16" grpId="0"/>
      <p:bldP spid="17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Comic Sans MS" pitchFamily="66" charset="0"/>
              </a:rPr>
              <a:t>www.eslpuzzles.com</a:t>
            </a:r>
          </a:p>
        </p:txBody>
      </p:sp>
      <p:pic>
        <p:nvPicPr>
          <p:cNvPr id="3075" name="Picture 6" descr="logo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5313" y="5643563"/>
            <a:ext cx="219868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571500"/>
            <a:ext cx="9144000" cy="1470025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Comic Sans MS" pitchFamily="66" charset="0"/>
              </a:rPr>
              <a:t>What </a:t>
            </a:r>
            <a:r>
              <a:rPr lang="en-GB" altLang="en-US" dirty="0" smtClean="0">
                <a:latin typeface="Comic Sans MS" pitchFamily="66" charset="0"/>
              </a:rPr>
              <a:t>can you see?</a:t>
            </a:r>
            <a:endParaRPr lang="en-GB" altLang="en-US" dirty="0" smtClean="0">
              <a:latin typeface="Comic Sans MS" pitchFamily="66" charset="0"/>
            </a:endParaRPr>
          </a:p>
        </p:txBody>
      </p:sp>
      <p:sp>
        <p:nvSpPr>
          <p:cNvPr id="5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0" y="485775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>
              <a:defRPr/>
            </a:pPr>
            <a:r>
              <a:rPr lang="en-GB" altLang="en-US" sz="2400" dirty="0">
                <a:latin typeface="Comic Sans MS" panose="030F0902030302020204" pitchFamily="66" charset="0"/>
                <a:ea typeface="+mj-ea"/>
                <a:cs typeface="+mj-cs"/>
              </a:rPr>
              <a:t>Answer</a:t>
            </a:r>
            <a:r>
              <a:rPr lang="en-GB" altLang="en-US" sz="2400" dirty="0" smtClean="0">
                <a:latin typeface="Comic Sans MS" panose="030F0902030302020204" pitchFamily="66" charset="0"/>
                <a:ea typeface="+mj-ea"/>
                <a:cs typeface="+mj-cs"/>
              </a:rPr>
              <a:t>: </a:t>
            </a:r>
            <a:r>
              <a:rPr lang="en-GB" altLang="en-US" sz="2400" dirty="0" smtClean="0">
                <a:latin typeface="Comic Sans MS" panose="030F0902030302020204" pitchFamily="66" charset="0"/>
                <a:ea typeface="+mj-ea"/>
                <a:cs typeface="+mj-cs"/>
              </a:rPr>
              <a:t>bee</a:t>
            </a:r>
            <a:r>
              <a:rPr lang="en-GB" altLang="en-US" sz="2400" dirty="0" smtClean="0">
                <a:latin typeface="Comic Sans MS" panose="030F0902030302020204" pitchFamily="66" charset="0"/>
                <a:ea typeface="+mj-ea"/>
                <a:cs typeface="+mj-cs"/>
              </a:rPr>
              <a:t> </a:t>
            </a:r>
            <a:endParaRPr lang="en-GB" altLang="en-US" sz="2400" dirty="0">
              <a:latin typeface="Comic Sans MS" panose="030F0902030302020204" pitchFamily="66" charset="0"/>
              <a:ea typeface="+mj-ea"/>
              <a:cs typeface="+mj-cs"/>
            </a:endParaRPr>
          </a:p>
        </p:txBody>
      </p:sp>
      <p:pic>
        <p:nvPicPr>
          <p:cNvPr id="7" name="Picture 8" descr="C:\Users\Rich\Documents\eslkidsworld.com\clip art\Animals (Part 2)\Insects (A - B)\Bee 17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2285992"/>
            <a:ext cx="439261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Comic Sans MS" pitchFamily="66" charset="0"/>
              </a:rPr>
              <a:t>www.eslpuzzles.com</a:t>
            </a:r>
          </a:p>
        </p:txBody>
      </p:sp>
      <p:pic>
        <p:nvPicPr>
          <p:cNvPr id="3075" name="Picture 6" descr="logo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5313" y="5643563"/>
            <a:ext cx="219868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571500"/>
            <a:ext cx="9144000" cy="1470025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Comic Sans MS" pitchFamily="66" charset="0"/>
              </a:rPr>
              <a:t>What </a:t>
            </a:r>
            <a:r>
              <a:rPr lang="en-GB" altLang="en-US" dirty="0" smtClean="0">
                <a:latin typeface="Comic Sans MS" pitchFamily="66" charset="0"/>
              </a:rPr>
              <a:t>can you see?</a:t>
            </a:r>
            <a:endParaRPr lang="en-GB" altLang="en-US" dirty="0" smtClean="0">
              <a:latin typeface="Comic Sans MS" pitchFamily="66" charset="0"/>
            </a:endParaRPr>
          </a:p>
        </p:txBody>
      </p:sp>
      <p:sp>
        <p:nvSpPr>
          <p:cNvPr id="5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0" y="485775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>
              <a:defRPr/>
            </a:pPr>
            <a:r>
              <a:rPr lang="en-GB" altLang="en-US" sz="2400" dirty="0">
                <a:latin typeface="Comic Sans MS" panose="030F0902030302020204" pitchFamily="66" charset="0"/>
                <a:ea typeface="+mj-ea"/>
                <a:cs typeface="+mj-cs"/>
              </a:rPr>
              <a:t>Answer</a:t>
            </a:r>
            <a:r>
              <a:rPr lang="en-GB" altLang="en-US" sz="2400" dirty="0" smtClean="0">
                <a:latin typeface="Comic Sans MS" panose="030F0902030302020204" pitchFamily="66" charset="0"/>
                <a:ea typeface="+mj-ea"/>
                <a:cs typeface="+mj-cs"/>
              </a:rPr>
              <a:t>: </a:t>
            </a:r>
            <a:r>
              <a:rPr lang="en-GB" altLang="en-US" sz="2400" dirty="0" smtClean="0">
                <a:latin typeface="Comic Sans MS" panose="030F0902030302020204" pitchFamily="66" charset="0"/>
                <a:ea typeface="+mj-ea"/>
                <a:cs typeface="+mj-cs"/>
              </a:rPr>
              <a:t>mosquito </a:t>
            </a:r>
            <a:endParaRPr lang="en-GB" altLang="en-US" sz="2400" dirty="0">
              <a:latin typeface="Comic Sans MS" panose="030F0902030302020204" pitchFamily="66" charset="0"/>
              <a:ea typeface="+mj-ea"/>
              <a:cs typeface="+mj-cs"/>
            </a:endParaRPr>
          </a:p>
        </p:txBody>
      </p:sp>
      <p:pic>
        <p:nvPicPr>
          <p:cNvPr id="8" name="Picture 7" descr="C:\Users\Rich\Documents\eslkidsworld.com\clip art\Animals (Part 2)\Insects (M - Z)\Mosquito 7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2285992"/>
            <a:ext cx="42481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squi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Comic Sans MS" pitchFamily="66" charset="0"/>
              </a:rPr>
              <a:t>www.eslpuzzles.com</a:t>
            </a:r>
          </a:p>
        </p:txBody>
      </p:sp>
      <p:pic>
        <p:nvPicPr>
          <p:cNvPr id="3075" name="Picture 6" descr="logo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5313" y="5643563"/>
            <a:ext cx="219868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571500"/>
            <a:ext cx="9144000" cy="1470025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Comic Sans MS" pitchFamily="66" charset="0"/>
              </a:rPr>
              <a:t>What </a:t>
            </a:r>
            <a:r>
              <a:rPr lang="en-GB" altLang="en-US" dirty="0" smtClean="0">
                <a:latin typeface="Comic Sans MS" pitchFamily="66" charset="0"/>
              </a:rPr>
              <a:t>can you see?</a:t>
            </a:r>
            <a:endParaRPr lang="en-GB" altLang="en-US" dirty="0" smtClean="0">
              <a:latin typeface="Comic Sans MS" pitchFamily="66" charset="0"/>
            </a:endParaRPr>
          </a:p>
        </p:txBody>
      </p:sp>
      <p:sp>
        <p:nvSpPr>
          <p:cNvPr id="5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0" y="485775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>
              <a:defRPr/>
            </a:pPr>
            <a:r>
              <a:rPr lang="en-GB" altLang="en-US" sz="2400" dirty="0">
                <a:latin typeface="Comic Sans MS" panose="030F0902030302020204" pitchFamily="66" charset="0"/>
                <a:ea typeface="+mj-ea"/>
                <a:cs typeface="+mj-cs"/>
              </a:rPr>
              <a:t>Answer</a:t>
            </a:r>
            <a:r>
              <a:rPr lang="en-GB" altLang="en-US" sz="2400" dirty="0" smtClean="0">
                <a:latin typeface="Comic Sans MS" panose="030F0902030302020204" pitchFamily="66" charset="0"/>
                <a:ea typeface="+mj-ea"/>
                <a:cs typeface="+mj-cs"/>
              </a:rPr>
              <a:t>: </a:t>
            </a:r>
            <a:r>
              <a:rPr lang="en-GB" altLang="en-US" sz="2400" dirty="0" smtClean="0">
                <a:latin typeface="Comic Sans MS" panose="030F0902030302020204" pitchFamily="66" charset="0"/>
                <a:ea typeface="+mj-ea"/>
                <a:cs typeface="+mj-cs"/>
              </a:rPr>
              <a:t>fly </a:t>
            </a:r>
            <a:endParaRPr lang="en-GB" altLang="en-US" sz="2400" dirty="0">
              <a:latin typeface="Comic Sans MS" panose="030F0902030302020204" pitchFamily="66" charset="0"/>
              <a:ea typeface="+mj-ea"/>
              <a:cs typeface="+mj-cs"/>
            </a:endParaRPr>
          </a:p>
        </p:txBody>
      </p:sp>
      <p:pic>
        <p:nvPicPr>
          <p:cNvPr id="8" name="Picture 8" descr="C:\Users\Rich\Documents\eslkidsworld.com\clip art\Animals (Part 2)\Insects (C - L)\Fly 12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2357430"/>
            <a:ext cx="348932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Comic Sans MS" pitchFamily="66" charset="0"/>
              </a:rPr>
              <a:t>www.eslpuzzles.com</a:t>
            </a:r>
          </a:p>
        </p:txBody>
      </p:sp>
      <p:pic>
        <p:nvPicPr>
          <p:cNvPr id="3075" name="Picture 6" descr="logo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5313" y="5643563"/>
            <a:ext cx="219868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571500"/>
            <a:ext cx="9144000" cy="1470025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Comic Sans MS" pitchFamily="66" charset="0"/>
              </a:rPr>
              <a:t>What </a:t>
            </a:r>
            <a:r>
              <a:rPr lang="en-GB" altLang="en-US" dirty="0" smtClean="0">
                <a:latin typeface="Comic Sans MS" pitchFamily="66" charset="0"/>
              </a:rPr>
              <a:t>can you see?</a:t>
            </a:r>
            <a:endParaRPr lang="en-GB" altLang="en-US" dirty="0" smtClean="0">
              <a:latin typeface="Comic Sans MS" pitchFamily="66" charset="0"/>
            </a:endParaRPr>
          </a:p>
        </p:txBody>
      </p:sp>
      <p:sp>
        <p:nvSpPr>
          <p:cNvPr id="5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0" y="485775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>
              <a:defRPr/>
            </a:pPr>
            <a:r>
              <a:rPr lang="en-GB" altLang="en-US" sz="2400" dirty="0">
                <a:latin typeface="Comic Sans MS" panose="030F0902030302020204" pitchFamily="66" charset="0"/>
                <a:ea typeface="+mj-ea"/>
                <a:cs typeface="+mj-cs"/>
              </a:rPr>
              <a:t>Answer</a:t>
            </a:r>
            <a:r>
              <a:rPr lang="en-GB" altLang="en-US" sz="2400" dirty="0" smtClean="0">
                <a:latin typeface="Comic Sans MS" panose="030F0902030302020204" pitchFamily="66" charset="0"/>
                <a:ea typeface="+mj-ea"/>
                <a:cs typeface="+mj-cs"/>
              </a:rPr>
              <a:t>: cricket  </a:t>
            </a:r>
            <a:endParaRPr lang="en-GB" altLang="en-US" sz="2400" dirty="0">
              <a:latin typeface="Comic Sans MS" panose="030F0902030302020204" pitchFamily="66" charset="0"/>
              <a:ea typeface="+mj-ea"/>
              <a:cs typeface="+mj-cs"/>
            </a:endParaRPr>
          </a:p>
        </p:txBody>
      </p:sp>
      <p:pic>
        <p:nvPicPr>
          <p:cNvPr id="8" name="Picture 7" descr="C:\Users\Rich\Documents\eslkidsworld.com\clip art\Animals (Part 2)\Insects (C - L)\Grasshopper 13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2285992"/>
            <a:ext cx="46720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sshopp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Comic Sans MS" pitchFamily="66" charset="0"/>
              </a:rPr>
              <a:t>www.eslpuzzles.com</a:t>
            </a:r>
          </a:p>
        </p:txBody>
      </p:sp>
      <p:pic>
        <p:nvPicPr>
          <p:cNvPr id="3075" name="Picture 6" descr="logo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5313" y="5643563"/>
            <a:ext cx="219868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571500"/>
            <a:ext cx="9144000" cy="1470025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Comic Sans MS" pitchFamily="66" charset="0"/>
              </a:rPr>
              <a:t>What </a:t>
            </a:r>
            <a:r>
              <a:rPr lang="en-GB" altLang="en-US" dirty="0" smtClean="0">
                <a:latin typeface="Comic Sans MS" pitchFamily="66" charset="0"/>
              </a:rPr>
              <a:t>can you see?</a:t>
            </a:r>
            <a:endParaRPr lang="en-GB" altLang="en-US" dirty="0" smtClean="0">
              <a:latin typeface="Comic Sans MS" pitchFamily="66" charset="0"/>
            </a:endParaRPr>
          </a:p>
        </p:txBody>
      </p:sp>
      <p:sp>
        <p:nvSpPr>
          <p:cNvPr id="5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0" y="485775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>
              <a:defRPr/>
            </a:pPr>
            <a:r>
              <a:rPr lang="en-GB" altLang="en-US" sz="2400" dirty="0">
                <a:latin typeface="Comic Sans MS" panose="030F0902030302020204" pitchFamily="66" charset="0"/>
                <a:ea typeface="+mj-ea"/>
                <a:cs typeface="+mj-cs"/>
              </a:rPr>
              <a:t>Answer</a:t>
            </a:r>
            <a:r>
              <a:rPr lang="en-GB" altLang="en-US" sz="2400" dirty="0" smtClean="0">
                <a:latin typeface="Comic Sans MS" panose="030F0902030302020204" pitchFamily="66" charset="0"/>
                <a:ea typeface="+mj-ea"/>
                <a:cs typeface="+mj-cs"/>
              </a:rPr>
              <a:t>: </a:t>
            </a:r>
            <a:r>
              <a:rPr lang="en-GB" altLang="en-US" sz="2400" dirty="0" smtClean="0">
                <a:latin typeface="Comic Sans MS" panose="030F0902030302020204" pitchFamily="66" charset="0"/>
                <a:ea typeface="+mj-ea"/>
                <a:cs typeface="+mj-cs"/>
              </a:rPr>
              <a:t>grasshopper </a:t>
            </a:r>
            <a:endParaRPr lang="en-GB" altLang="en-US" sz="2400" dirty="0">
              <a:latin typeface="Comic Sans MS" panose="030F0902030302020204" pitchFamily="66" charset="0"/>
              <a:ea typeface="+mj-ea"/>
              <a:cs typeface="+mj-cs"/>
            </a:endParaRPr>
          </a:p>
        </p:txBody>
      </p:sp>
      <p:pic>
        <p:nvPicPr>
          <p:cNvPr id="8" name="Picture 7" descr="C:\Users\Rich\Documents\eslkidsworld.com\clip art\Animals (Part 2)\Insects (C - L)\Locust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2285992"/>
            <a:ext cx="4672012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ocu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Comic Sans MS" pitchFamily="66" charset="0"/>
              </a:rPr>
              <a:t>www.eslpuzzles.com</a:t>
            </a:r>
          </a:p>
        </p:txBody>
      </p:sp>
      <p:pic>
        <p:nvPicPr>
          <p:cNvPr id="3075" name="Picture 6" descr="logo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5313" y="5643563"/>
            <a:ext cx="219868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571500"/>
            <a:ext cx="9144000" cy="1470025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Comic Sans MS" pitchFamily="66" charset="0"/>
              </a:rPr>
              <a:t>What </a:t>
            </a:r>
            <a:r>
              <a:rPr lang="en-GB" altLang="en-US" dirty="0" smtClean="0">
                <a:latin typeface="Comic Sans MS" pitchFamily="66" charset="0"/>
              </a:rPr>
              <a:t>can you see?</a:t>
            </a:r>
            <a:endParaRPr lang="en-GB" altLang="en-US" dirty="0" smtClean="0">
              <a:latin typeface="Comic Sans MS" pitchFamily="66" charset="0"/>
            </a:endParaRPr>
          </a:p>
        </p:txBody>
      </p:sp>
      <p:sp>
        <p:nvSpPr>
          <p:cNvPr id="5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0" y="485775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>
              <a:defRPr/>
            </a:pPr>
            <a:r>
              <a:rPr lang="en-GB" altLang="en-US" sz="2400" dirty="0">
                <a:latin typeface="Comic Sans MS" panose="030F0902030302020204" pitchFamily="66" charset="0"/>
                <a:ea typeface="+mj-ea"/>
                <a:cs typeface="+mj-cs"/>
              </a:rPr>
              <a:t>Answer</a:t>
            </a:r>
            <a:r>
              <a:rPr lang="en-GB" altLang="en-US" sz="2400" dirty="0" smtClean="0">
                <a:latin typeface="Comic Sans MS" panose="030F0902030302020204" pitchFamily="66" charset="0"/>
                <a:ea typeface="+mj-ea"/>
                <a:cs typeface="+mj-cs"/>
              </a:rPr>
              <a:t>: </a:t>
            </a:r>
            <a:r>
              <a:rPr lang="en-GB" altLang="en-US" sz="2400" dirty="0" smtClean="0">
                <a:latin typeface="Comic Sans MS" panose="030F0902030302020204" pitchFamily="66" charset="0"/>
                <a:ea typeface="+mj-ea"/>
                <a:cs typeface="+mj-cs"/>
              </a:rPr>
              <a:t>wasp </a:t>
            </a:r>
            <a:endParaRPr lang="en-GB" altLang="en-US" sz="2400" dirty="0">
              <a:latin typeface="Comic Sans MS" panose="030F0902030302020204" pitchFamily="66" charset="0"/>
              <a:ea typeface="+mj-ea"/>
              <a:cs typeface="+mj-cs"/>
            </a:endParaRPr>
          </a:p>
        </p:txBody>
      </p:sp>
      <p:pic>
        <p:nvPicPr>
          <p:cNvPr id="8" name="Picture 7" descr="C:\Users\Rich\Documents\eslkidsworld.com\clip art\Animals (Part 2)\Insects (M - Z)\Wasp 1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2143116"/>
            <a:ext cx="3500462" cy="280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Comic Sans MS" pitchFamily="66" charset="0"/>
              </a:rPr>
              <a:t>www.eslpuzzles.com</a:t>
            </a:r>
          </a:p>
        </p:txBody>
      </p:sp>
      <p:pic>
        <p:nvPicPr>
          <p:cNvPr id="3075" name="Picture 6" descr="logo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5313" y="5643563"/>
            <a:ext cx="219868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571500"/>
            <a:ext cx="9144000" cy="1470025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Comic Sans MS" pitchFamily="66" charset="0"/>
              </a:rPr>
              <a:t>What </a:t>
            </a:r>
            <a:r>
              <a:rPr lang="en-GB" altLang="en-US" dirty="0" smtClean="0">
                <a:latin typeface="Comic Sans MS" pitchFamily="66" charset="0"/>
              </a:rPr>
              <a:t>can you see?</a:t>
            </a:r>
            <a:endParaRPr lang="en-GB" altLang="en-US" dirty="0" smtClean="0">
              <a:latin typeface="Comic Sans MS" pitchFamily="66" charset="0"/>
            </a:endParaRPr>
          </a:p>
        </p:txBody>
      </p:sp>
      <p:sp>
        <p:nvSpPr>
          <p:cNvPr id="5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0" y="485775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>
              <a:defRPr/>
            </a:pPr>
            <a:r>
              <a:rPr lang="en-GB" altLang="en-US" sz="2400" dirty="0">
                <a:latin typeface="Comic Sans MS" panose="030F0902030302020204" pitchFamily="66" charset="0"/>
                <a:ea typeface="+mj-ea"/>
                <a:cs typeface="+mj-cs"/>
              </a:rPr>
              <a:t>Answer</a:t>
            </a:r>
            <a:r>
              <a:rPr lang="en-GB" altLang="en-US" sz="2400" dirty="0" smtClean="0">
                <a:latin typeface="Comic Sans MS" panose="030F0902030302020204" pitchFamily="66" charset="0"/>
                <a:ea typeface="+mj-ea"/>
                <a:cs typeface="+mj-cs"/>
              </a:rPr>
              <a:t>: </a:t>
            </a:r>
            <a:r>
              <a:rPr lang="en-GB" altLang="en-US" sz="2400" dirty="0" smtClean="0">
                <a:latin typeface="Comic Sans MS" panose="030F0902030302020204" pitchFamily="66" charset="0"/>
                <a:ea typeface="+mj-ea"/>
                <a:cs typeface="+mj-cs"/>
              </a:rPr>
              <a:t>termite </a:t>
            </a:r>
            <a:endParaRPr lang="en-GB" altLang="en-US" sz="2400" dirty="0">
              <a:latin typeface="Comic Sans MS" panose="030F0902030302020204" pitchFamily="66" charset="0"/>
              <a:ea typeface="+mj-ea"/>
              <a:cs typeface="+mj-cs"/>
            </a:endParaRPr>
          </a:p>
        </p:txBody>
      </p:sp>
      <p:pic>
        <p:nvPicPr>
          <p:cNvPr id="8" name="Picture 7" descr="C:\Users\Rich\Documents\eslkidsworld.com\clip art\Animals (Part 2)\Insects (M - Z)\Termite 4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1928802"/>
            <a:ext cx="4276729" cy="342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rmit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0" y="-428625"/>
            <a:ext cx="9144000" cy="3000375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Comic Sans MS" pitchFamily="66" charset="0"/>
              </a:rPr>
              <a:t>For more ESL resources go to:</a:t>
            </a:r>
            <a:br>
              <a:rPr lang="en-GB" altLang="en-US" smtClean="0">
                <a:latin typeface="Comic Sans MS" pitchFamily="66" charset="0"/>
              </a:rPr>
            </a:br>
            <a:r>
              <a:rPr lang="en-GB" altLang="en-US" smtClean="0">
                <a:latin typeface="Comic Sans MS" pitchFamily="66" charset="0"/>
                <a:hlinkClick r:id="rId3"/>
              </a:rPr>
              <a:t>www.eslpuzzles.com</a:t>
            </a:r>
            <a:r>
              <a:rPr lang="en-GB" altLang="en-US" smtClean="0">
                <a:latin typeface="Comic Sans MS" pitchFamily="66" charset="0"/>
              </a:rPr>
              <a:t> </a:t>
            </a:r>
          </a:p>
        </p:txBody>
      </p:sp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Comic Sans MS" pitchFamily="66" charset="0"/>
              </a:rPr>
              <a:t>www.eslpuzzles.com</a:t>
            </a:r>
          </a:p>
        </p:txBody>
      </p:sp>
      <p:pic>
        <p:nvPicPr>
          <p:cNvPr id="11268" name="Picture 6" descr="logo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5313" y="5643563"/>
            <a:ext cx="219868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-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76275"/>
            <a:ext cx="9144000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88</Words>
  <Application>Microsoft Macintosh PowerPoint</Application>
  <PresentationFormat>On-screen Show (4:3)</PresentationFormat>
  <Paragraphs>40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Insects</vt:lpstr>
      <vt:lpstr>What can you see?</vt:lpstr>
      <vt:lpstr>What can you see?</vt:lpstr>
      <vt:lpstr>What can you see?</vt:lpstr>
      <vt:lpstr>What can you see?</vt:lpstr>
      <vt:lpstr>What can you see?</vt:lpstr>
      <vt:lpstr>What can you see?</vt:lpstr>
      <vt:lpstr>What can you see?</vt:lpstr>
      <vt:lpstr>For more ESL resources go to: www.eslpuzzles.com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Insects</dc:title>
  <dc:creator>ESL Puzzles</dc:creator>
  <cp:lastModifiedBy>Richard</cp:lastModifiedBy>
  <cp:revision>21</cp:revision>
  <dcterms:created xsi:type="dcterms:W3CDTF">2020-03-09T01:59:01Z</dcterms:created>
  <dcterms:modified xsi:type="dcterms:W3CDTF">2020-03-22T03:46:51Z</dcterms:modified>
</cp:coreProperties>
</file>